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1" r:id="rId6"/>
    <p:sldId id="263" r:id="rId7"/>
    <p:sldId id="268" r:id="rId8"/>
    <p:sldId id="266" r:id="rId9"/>
    <p:sldId id="264" r:id="rId10"/>
    <p:sldId id="271" r:id="rId11"/>
    <p:sldId id="272" r:id="rId12"/>
    <p:sldId id="273" r:id="rId13"/>
    <p:sldId id="274" r:id="rId14"/>
    <p:sldId id="270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2BB675"/>
    <a:srgbClr val="00ADEF"/>
    <a:srgbClr val="CBB897"/>
    <a:srgbClr val="2E71C8"/>
    <a:srgbClr val="2DB573"/>
    <a:srgbClr val="004C97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43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A8CC233-B1A1-43B0-B783-B2E9594A4425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EB07DC5-FC39-43A1-895C-77E10219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2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2AB2F5F-0C84-4263-B96F-980FDF8C67B9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C460F4C-CF78-47C5-A4FA-89A05A279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 marL="1600160" indent="-228594">
              <a:buFont typeface="Arial" panose="020B0604020202020204" pitchFamily="34" charset="0"/>
              <a:buChar char="-"/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rtcwashoe.com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rtcwashoe.com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2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2" y="2939167"/>
            <a:ext cx="9182572" cy="6121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4903" y="2057399"/>
            <a:ext cx="6934199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Sparks City Council – RTC Projects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33700" y="3124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486400" cy="162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3131425"/>
            <a:ext cx="261129" cy="26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2628162"/>
            <a:ext cx="291985" cy="285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22" y="1801149"/>
            <a:ext cx="257122" cy="25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985" y="2211825"/>
            <a:ext cx="257122" cy="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6" y="0"/>
            <a:ext cx="862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28600"/>
            <a:ext cx="9220200" cy="71628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THANK YOU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1828800"/>
            <a:ext cx="35396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Brian Stewart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Director of Engineering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Regional </a:t>
            </a:r>
            <a:r>
              <a:rPr lang="en-US" sz="1600" dirty="0" smtClean="0">
                <a:solidFill>
                  <a:schemeClr val="bg1"/>
                </a:solidFill>
              </a:rPr>
              <a:t>Transportation Commission </a:t>
            </a:r>
            <a:r>
              <a:rPr lang="en-US" sz="1600" dirty="0">
                <a:solidFill>
                  <a:schemeClr val="bg1"/>
                </a:solidFill>
              </a:rPr>
              <a:t>of Washoe </a:t>
            </a:r>
            <a:r>
              <a:rPr lang="en-US" sz="1600" dirty="0" smtClean="0">
                <a:solidFill>
                  <a:schemeClr val="bg1"/>
                </a:solidFill>
              </a:rPr>
              <a:t>County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bstewart@rtcwashoe.com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224595"/>
            <a:ext cx="1248395" cy="2842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71418" y="5540675"/>
            <a:ext cx="24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rtcwashoe.com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Your </a:t>
            </a:r>
            <a:r>
              <a:rPr lang="en-US" sz="1400" b="1" dirty="0">
                <a:solidFill>
                  <a:schemeClr val="bg1"/>
                </a:solidFill>
              </a:rPr>
              <a:t>RTC. Our Community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74" t="175" r="21205" b="-175"/>
          <a:stretch/>
        </p:blipFill>
        <p:spPr>
          <a:xfrm>
            <a:off x="837" y="870353"/>
            <a:ext cx="3502061" cy="63541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37976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2020 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onstruction in the City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Sparks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3" y="1798656"/>
            <a:ext cx="4724399" cy="460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East Greg </a:t>
            </a:r>
            <a:r>
              <a:rPr lang="en-US" sz="1800" dirty="0" smtClean="0"/>
              <a:t>Street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East Prater </a:t>
            </a:r>
            <a:r>
              <a:rPr lang="en-US" sz="1800" dirty="0" smtClean="0"/>
              <a:t>Way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2020 </a:t>
            </a:r>
            <a:r>
              <a:rPr lang="en-US" sz="1800" dirty="0"/>
              <a:t>Preventive </a:t>
            </a:r>
            <a:r>
              <a:rPr lang="en-US" sz="1800" dirty="0" smtClean="0"/>
              <a:t>Maintenance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Traffic Signal Timing (Sparks Blvd.)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78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5" r="12119"/>
          <a:stretch/>
        </p:blipFill>
        <p:spPr bwMode="auto">
          <a:xfrm>
            <a:off x="0" y="446641"/>
            <a:ext cx="9144000" cy="641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191000"/>
            <a:ext cx="5410200" cy="2514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8910" y="4280726"/>
            <a:ext cx="5023690" cy="227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Bus stop ADA Improvements/Pedestrian Connectivity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Oddie/Wells Boulevard Complete Street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Pyramid Hwy Widening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Sparks Boulevard Widening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0" y="100062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Continuing Major Projects within City of Sparks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16451" y="1138532"/>
            <a:ext cx="7303549" cy="14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FUNDING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Programmed for $2 Million per year (3 years)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Design and Advertise Multiple Packages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8361" y="53928"/>
            <a:ext cx="684597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Bus stop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ADA Improvements and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Pedestrian Connectivity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936" y="2577388"/>
            <a:ext cx="5407345" cy="410475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9991" y="3421037"/>
            <a:ext cx="3569755" cy="2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85371" y="1168513"/>
            <a:ext cx="7953764" cy="142228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Complete Street project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Focus on safety and </a:t>
            </a:r>
            <a:r>
              <a:rPr lang="en-US" sz="1800" dirty="0" smtClean="0"/>
              <a:t>mobility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Wider </a:t>
            </a:r>
            <a:r>
              <a:rPr lang="en-US" sz="1800" dirty="0"/>
              <a:t>sidewalks and bike facilities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Lighting </a:t>
            </a:r>
            <a:r>
              <a:rPr lang="en-US" sz="1800" dirty="0"/>
              <a:t>and esthetics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Oddie Wells Project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4DAFA-75F8-4B06-94F4-CA2A909CC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4954" r="1591" b="13126"/>
          <a:stretch/>
        </p:blipFill>
        <p:spPr>
          <a:xfrm>
            <a:off x="742507" y="2202183"/>
            <a:ext cx="7639493" cy="3123638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87828"/>
              </p:ext>
            </p:extLst>
          </p:nvPr>
        </p:nvGraphicFramePr>
        <p:xfrm>
          <a:off x="1981145" y="5074347"/>
          <a:ext cx="5162216" cy="1555052"/>
        </p:xfrm>
        <a:graphic>
          <a:graphicData uri="http://schemas.openxmlformats.org/drawingml/2006/table">
            <a:tbl>
              <a:tblPr firstRow="1" bandRow="1"/>
              <a:tblGrid>
                <a:gridCol w="2581108">
                  <a:extLst>
                    <a:ext uri="{9D8B030D-6E8A-4147-A177-3AD203B41FA5}">
                      <a16:colId xmlns:a16="http://schemas.microsoft.com/office/drawing/2014/main" val="827846981"/>
                    </a:ext>
                  </a:extLst>
                </a:gridCol>
                <a:gridCol w="2581108">
                  <a:extLst>
                    <a:ext uri="{9D8B030D-6E8A-4147-A177-3AD203B41FA5}">
                      <a16:colId xmlns:a16="http://schemas.microsoft.com/office/drawing/2014/main" val="3096102758"/>
                    </a:ext>
                  </a:extLst>
                </a:gridCol>
              </a:tblGrid>
              <a:tr h="3972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SCHEDULE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71012"/>
                  </a:ext>
                </a:extLst>
              </a:tr>
              <a:tr h="291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Advertise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Early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2021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57551"/>
                  </a:ext>
                </a:extLst>
              </a:tr>
              <a:tr h="291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Start Construction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Summer 2021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66859"/>
                  </a:ext>
                </a:extLst>
              </a:tr>
              <a:tr h="427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Construction Completion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r>
                        <a:rPr lang="en-US" sz="1600" dirty="0" smtClean="0"/>
                        <a:t>Summer</a:t>
                      </a:r>
                      <a:r>
                        <a:rPr lang="en-US" sz="1600" baseline="0" dirty="0" smtClean="0"/>
                        <a:t> 2022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7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762000" y="1219201"/>
            <a:ext cx="4718387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Capacity &amp; multimodal improvements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Greg Street to Baring Boulevard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Proposed Construction 2024 start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0012" y="291293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Sparks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Boulevard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12" y="2824430"/>
            <a:ext cx="6456890" cy="367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518813" y="1342352"/>
            <a:ext cx="6705600" cy="99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Multi-phase project in Regional Transportation 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Capacity &amp; multimodal &amp; safety improvements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Phase 1 (NDOT will design and administer the construction project)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Pyramid widening -Queen Way to Los Altos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Multi-Modal Improvements – Lost Altos to Golden View Drive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Anticipated Construction Start 2023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Estimated Construction Cost $45 million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$23 million from BUILD Grant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$5 million from State Funding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$8 million from other Federal Funding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$9 million from RTC Fuel Tax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0012" y="291293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Pyramid Highway and US 395 Connector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44" y="3729838"/>
            <a:ext cx="3531382" cy="2211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33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509115" y="777896"/>
            <a:ext cx="6705600" cy="23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Packer Way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Wild Island Court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 Rancho – Oddie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Greenbrae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York &amp; Pyramid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Victorian at Battle Born &amp; 16th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 Access Transit/Pedestrian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ITS 3 – Rock Boulevard from Greg to Prater Way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0012" y="291293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2021 Construction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for City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of Sparks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518813" y="1342352"/>
            <a:ext cx="6705600" cy="23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 Preventative Maintenance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 Roadway Rehab/Reconstruction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 Spot 11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Traffic Management/ITS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 Access Transit/Pedestrian Connectivity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0012" y="291293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2022 ICA City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of Sparks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1" y="6368270"/>
            <a:ext cx="261129" cy="2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07A8D7498674080B234D784AD666E" ma:contentTypeVersion="1" ma:contentTypeDescription="Create a new document." ma:contentTypeScope="" ma:versionID="0f7bc39420bc7f826e447afcdd4bd1d0">
  <xsd:schema xmlns:xsd="http://www.w3.org/2001/XMLSchema" xmlns:xs="http://www.w3.org/2001/XMLSchema" xmlns:p="http://schemas.microsoft.com/office/2006/metadata/properties" xmlns:ns2="d9b650a1-212f-4687-baa0-a8392541e931" targetNamespace="http://schemas.microsoft.com/office/2006/metadata/properties" ma:root="true" ma:fieldsID="8821eefeede5365b34fdbfb76f91a0ff" ns2:_="">
    <xsd:import namespace="d9b650a1-212f-4687-baa0-a8392541e9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650a1-212f-4687-baa0-a8392541e9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DFF62-11AD-4A24-9CF7-7B7FE891A3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9b650a1-212f-4687-baa0-a8392541e93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D90E7E-A567-444A-9947-9210F2859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70750-0A38-4682-82D7-F725FDA5D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650a1-212f-4687-baa0-a8392541e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26843</TotalTime>
  <Words>289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</vt:lpstr>
      <vt:lpstr>Arial Black</vt:lpstr>
      <vt:lpstr>Calibri</vt:lpstr>
      <vt:lpstr>Futura Std Light</vt:lpstr>
      <vt:lpstr>Kozuka Gothic Pro 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Cummings</dc:creator>
  <cp:lastModifiedBy>Brian Stewart</cp:lastModifiedBy>
  <cp:revision>324</cp:revision>
  <cp:lastPrinted>2016-06-02T16:55:02Z</cp:lastPrinted>
  <dcterms:created xsi:type="dcterms:W3CDTF">2016-03-07T19:04:15Z</dcterms:created>
  <dcterms:modified xsi:type="dcterms:W3CDTF">2020-12-11T01:16:44Z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0x0101001DD07A8D7498674080B234D784AD666E</vt:lpwstr>
  </property>
</Properties>
</file>